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57"/>
  </p:notesMasterIdLst>
  <p:handoutMasterIdLst>
    <p:handoutMasterId r:id="rId58"/>
  </p:handoutMasterIdLst>
  <p:sldIdLst>
    <p:sldId id="256" r:id="rId6"/>
    <p:sldId id="283" r:id="rId7"/>
    <p:sldId id="297" r:id="rId8"/>
    <p:sldId id="302" r:id="rId9"/>
    <p:sldId id="298" r:id="rId10"/>
    <p:sldId id="299" r:id="rId11"/>
    <p:sldId id="300" r:id="rId12"/>
    <p:sldId id="301" r:id="rId13"/>
    <p:sldId id="303" r:id="rId14"/>
    <p:sldId id="304" r:id="rId15"/>
    <p:sldId id="305" r:id="rId16"/>
    <p:sldId id="306" r:id="rId17"/>
    <p:sldId id="318" r:id="rId18"/>
    <p:sldId id="319" r:id="rId19"/>
    <p:sldId id="284" r:id="rId20"/>
    <p:sldId id="285" r:id="rId21"/>
    <p:sldId id="307" r:id="rId22"/>
    <p:sldId id="308" r:id="rId23"/>
    <p:sldId id="309" r:id="rId24"/>
    <p:sldId id="310" r:id="rId25"/>
    <p:sldId id="312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311" r:id="rId35"/>
    <p:sldId id="313" r:id="rId36"/>
    <p:sldId id="314" r:id="rId37"/>
    <p:sldId id="315" r:id="rId38"/>
    <p:sldId id="316" r:id="rId39"/>
    <p:sldId id="317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9" r:id="rId49"/>
    <p:sldId id="330" r:id="rId50"/>
    <p:sldId id="328" r:id="rId51"/>
    <p:sldId id="331" r:id="rId52"/>
    <p:sldId id="294" r:id="rId53"/>
    <p:sldId id="295" r:id="rId54"/>
    <p:sldId id="296" r:id="rId55"/>
    <p:sldId id="282" r:id="rId5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94" d="100"/>
          <a:sy n="94" d="100"/>
        </p:scale>
        <p:origin x="-120" y="-10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node1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7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production</a:t>
            </a:r>
          </a:p>
          <a:p>
            <a:r>
              <a:rPr lang="en-US" dirty="0"/>
              <a:t>FQDN:        ip-10-198-51-26.us-west-1.compute.internal</a:t>
            </a:r>
          </a:p>
          <a:p>
            <a:r>
              <a:rPr lang="en-US" dirty="0"/>
              <a:t>IP:          204.236.155.223</a:t>
            </a:r>
          </a:p>
          <a:p>
            <a:r>
              <a:rPr lang="en-US" dirty="0"/>
              <a:t>Run List:    role[web]</a:t>
            </a:r>
          </a:p>
          <a:p>
            <a:r>
              <a:rPr lang="en-US" dirty="0"/>
              <a:t>Roles:       web</a:t>
            </a:r>
          </a:p>
          <a:p>
            <a:r>
              <a:rPr lang="en-US" dirty="0"/>
              <a:t>Recipes:     apache, apache::default, apache::server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Nodes to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node2's environment to production</a:t>
            </a:r>
          </a:p>
        </p:txBody>
      </p:sp>
    </p:spTree>
    <p:extLst>
      <p:ext uri="{BB962C8B-B14F-4D97-AF65-F5344CB8AC3E}">
        <p14:creationId xmlns:p14="http://schemas.microsoft.com/office/powerpoint/2010/main" val="344164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node2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0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production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role[proxy]</a:t>
            </a:r>
          </a:p>
          <a:p>
            <a:r>
              <a:rPr lang="en-US" dirty="0"/>
              <a:t>Roles:       proxy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2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Deploy our </a:t>
            </a:r>
            <a:r>
              <a:rPr lang="en-US" dirty="0" smtClean="0"/>
              <a:t>site </a:t>
            </a:r>
            <a:r>
              <a:rPr lang="en-US" dirty="0"/>
              <a:t>to </a:t>
            </a:r>
            <a:r>
              <a:rPr lang="en-US" dirty="0" smtClean="0"/>
              <a:t>Production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reliable environment for our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Union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01276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an environment named "union" that has no cookbook restrictions.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smtClean="0"/>
              <a:t>Move </a:t>
            </a:r>
            <a:r>
              <a:rPr lang="en-US" smtClean="0"/>
              <a:t>node3 into </a:t>
            </a:r>
            <a:r>
              <a:rPr lang="en-US" dirty="0" smtClean="0"/>
              <a:t>the union environment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all the </a:t>
            </a:r>
            <a:r>
              <a:rPr lang="en-US" dirty="0" smtClean="0"/>
              <a:t>nodes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the proxy only sends requests to the production web node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140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</a:t>
            </a:r>
            <a:r>
              <a:rPr lang="en-US" dirty="0" smtClean="0"/>
              <a:t>"union"</a:t>
            </a:r>
            <a:endParaRPr lang="en-US" dirty="0"/>
          </a:p>
          <a:p>
            <a:r>
              <a:rPr lang="en-US" dirty="0"/>
              <a:t>description "Where </a:t>
            </a:r>
            <a:r>
              <a:rPr lang="en-US" dirty="0" smtClean="0"/>
              <a:t>code and applications are tested"</a:t>
            </a:r>
          </a:p>
          <a:p>
            <a:r>
              <a:rPr lang="en-US" dirty="0" smtClean="0"/>
              <a:t># No Cookbook Restrictions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chef-repo/environments/</a:t>
            </a:r>
            <a:r>
              <a:rPr lang="en-US" dirty="0" err="1" smtClean="0"/>
              <a:t>union.rb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</a:t>
            </a:r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union.rb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6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node3: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node3 union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Deploy our </a:t>
            </a:r>
            <a:r>
              <a:rPr lang="en-US" dirty="0" smtClean="0"/>
              <a:t>site </a:t>
            </a:r>
            <a:r>
              <a:rPr lang="en-US" dirty="0"/>
              <a:t>to </a:t>
            </a:r>
            <a:r>
              <a:rPr lang="en-US" dirty="0" smtClean="0"/>
              <a:t>Production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reliable environment for our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9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union</a:t>
            </a:r>
          </a:p>
          <a:p>
            <a:r>
              <a:rPr lang="en-US" dirty="0"/>
              <a:t>FQDN:        ip-10-197-105-148.us-west-1.compute.internal</a:t>
            </a:r>
          </a:p>
          <a:p>
            <a:r>
              <a:rPr lang="en-US" dirty="0"/>
              <a:t>IP:          54.176.64.173</a:t>
            </a:r>
          </a:p>
          <a:p>
            <a:r>
              <a:rPr lang="en-US" dirty="0"/>
              <a:t>Run List:    role[web]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apache, apache::default, apache::server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ec2-54-176-64-173.us-west-1.compute.amazonaws.com  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ec2-54-176-64-173.us-west-1.compute.amazonaws.com  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build-essential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 Compiling Cookbooks...</a:t>
            </a:r>
          </a:p>
          <a:p>
            <a:r>
              <a:rPr lang="en-US" dirty="0"/>
              <a:t>ec2-54-176-64-173.us-west-1.compute.amazonaws.com   Synchronizing Cookbooks:</a:t>
            </a:r>
          </a:p>
          <a:p>
            <a:r>
              <a:rPr lang="en-US" dirty="0"/>
              <a:t>ec2-54-176-64-173.us-west-1.compute.amazonaws.com     - apache</a:t>
            </a:r>
          </a:p>
          <a:p>
            <a:r>
              <a:rPr lang="en-US" dirty="0"/>
              <a:t>ec2-54-176-64-173.us-west-1.compute.amazonaws.com   Compiling Cookbooks...</a:t>
            </a:r>
          </a:p>
          <a:p>
            <a:r>
              <a:rPr lang="en-US" dirty="0"/>
              <a:t>ec2-54-176-64-173.us-west-1.compute.amazonaws.com   Converging 4 resources</a:t>
            </a:r>
          </a:p>
          <a:p>
            <a:r>
              <a:rPr lang="en-US" dirty="0"/>
              <a:t>ec2-54-176-64-173.us-west-1.compute.amazonaws.com   Recipe: apache::server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Converging 9 resources</a:t>
            </a:r>
          </a:p>
          <a:p>
            <a:r>
              <a:rPr lang="en-US" dirty="0"/>
              <a:t>ec2-50-18-19-208.us-west-1.compute.amazonaws.com   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 Running handlers:</a:t>
            </a:r>
          </a:p>
          <a:p>
            <a:r>
              <a:rPr lang="en-US" dirty="0"/>
              <a:t>ec2-50-18-19-208.us-west-1.compute.amazonaws.com    Running handlers complete</a:t>
            </a:r>
          </a:p>
          <a:p>
            <a:r>
              <a:rPr lang="en-US" dirty="0"/>
              <a:t>ec2-50-18-19-208.us-west-1.compute.amazonaws.com    Chef Client finished, 0/10 resources updated in 6.044123239 seconds</a:t>
            </a:r>
          </a:p>
          <a:p>
            <a:r>
              <a:rPr lang="en-US" dirty="0"/>
              <a:t>ec2-204-236-155-223.us-west-1.compute.amazonaws.com   * execute[apt-get update] action run</a:t>
            </a:r>
          </a:p>
          <a:p>
            <a:r>
              <a:rPr lang="en-US" dirty="0"/>
              <a:t>ec2-204-236-155-223.us-west-1.compute.amazonaws.com     - execute apt-get update</a:t>
            </a:r>
          </a:p>
          <a:p>
            <a:r>
              <a:rPr lang="en-US" dirty="0"/>
              <a:t>ec2-204-236-155-223.us-west-1.compute.amazonaws.com   * </a:t>
            </a:r>
            <a:r>
              <a:rPr lang="en-US" dirty="0" err="1"/>
              <a:t>apt_package</a:t>
            </a:r>
            <a:r>
              <a:rPr lang="en-US" dirty="0"/>
              <a:t>[apache2] action install (up to date)</a:t>
            </a:r>
          </a:p>
          <a:p>
            <a:r>
              <a:rPr lang="en-US" dirty="0"/>
              <a:t>ec2-204-236-155-223.us-west-1.compute.amazonaws.com 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ec2-204-236-155-223.us-west-1.compute.amazonaws.com   * service[apache2] action enable (up to date)</a:t>
            </a:r>
          </a:p>
          <a:p>
            <a:r>
              <a:rPr lang="en-US" dirty="0"/>
              <a:t>ec2-204-236-155-223.us-west-1.compute.amazonaws.com   * service[apache2] action start (up to date)</a:t>
            </a:r>
          </a:p>
          <a:p>
            <a:r>
              <a:rPr lang="en-US" dirty="0"/>
              <a:t>ec2-54-176-64-173.us-west-1.compute.amazonaws.com     * execute[apt-get update] action run</a:t>
            </a:r>
          </a:p>
          <a:p>
            <a:r>
              <a:rPr lang="en-US" dirty="0"/>
              <a:t>ec2-54-176-64-173.us-west-1.compute.amazonaws.com       - execute apt-get update</a:t>
            </a:r>
          </a:p>
          <a:p>
            <a:r>
              <a:rPr lang="en-US" dirty="0"/>
              <a:t>ec2-54-176-64-173.us-west-1.compute.amazonaws.com     * </a:t>
            </a:r>
            <a:r>
              <a:rPr lang="en-US" dirty="0" err="1"/>
              <a:t>apt_package</a:t>
            </a:r>
            <a:r>
              <a:rPr lang="en-US" dirty="0"/>
              <a:t>[apache2] action install (up to date)</a:t>
            </a:r>
          </a:p>
          <a:p>
            <a:r>
              <a:rPr lang="en-US" dirty="0"/>
              <a:t>ec2-54-176-64-173.us-west-1.compute.amazonaws.com   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ec2-54-176-64-173.us-west-1.compute.amazonaws.com     * service[apache2] action enable (up to date)</a:t>
            </a:r>
          </a:p>
          <a:p>
            <a:r>
              <a:rPr lang="en-US" dirty="0"/>
              <a:t>ec2-54-176-64-173.us-west-1.compute.amazonaws.com     * service[apache2] action start (up to date)</a:t>
            </a:r>
          </a:p>
          <a:p>
            <a:r>
              <a:rPr lang="en-US" dirty="0"/>
              <a:t>ec2-54-176-64-173.us-west-1.compute.amazonaws.com</a:t>
            </a:r>
          </a:p>
          <a:p>
            <a:r>
              <a:rPr lang="en-US" dirty="0"/>
              <a:t>ec2-54-176-64-173.us-west-1.compute.amazonaws.com   Running handlers:</a:t>
            </a:r>
          </a:p>
          <a:p>
            <a:r>
              <a:rPr lang="en-US" dirty="0"/>
              <a:t>ec2-54-176-64-173.us-west-1.compute.amazonaws.com   Running handlers complete</a:t>
            </a:r>
          </a:p>
          <a:p>
            <a:r>
              <a:rPr lang="en-US" dirty="0"/>
              <a:t>ec2-54-176-64-173.us-west-1.compute.amazonaws.com   Chef Client finished, 1/5 resources updated in 18.000144552 seconds</a:t>
            </a:r>
          </a:p>
          <a:p>
            <a:r>
              <a:rPr lang="en-US" dirty="0"/>
              <a:t>ec2-204-236-155-223.us-west-1.compute.amazonaws.com</a:t>
            </a:r>
          </a:p>
          <a:p>
            <a:r>
              <a:rPr lang="en-US" dirty="0"/>
              <a:t>ec2-204-236-155-223.us-west-1.compute.amazonaws.com Running handlers:</a:t>
            </a:r>
          </a:p>
          <a:p>
            <a:r>
              <a:rPr lang="en-US" dirty="0"/>
              <a:t>ec2-204-236-155-223.us-west-1.compute.amazonaws.com Running handlers complete</a:t>
            </a:r>
          </a:p>
          <a:p>
            <a:r>
              <a:rPr lang="en-US" dirty="0"/>
              <a:t>ec2-204-236-155-223.us-west-1.compute.amazonaws.com Chef Client finished, 1/5 resources updated in 17.745319413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"*:*"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2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Node in Union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in the union environment is still receiving requests from the load balancer.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Situation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did we expect to happen when we moved a web node to a different environment?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Actual Situation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the actual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8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Balancing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cookbook handles balancing the requests between web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Balancing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recipe within that cookbook sets up the request balancing between the two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are we currently searching for web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0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further refine our search results?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2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604719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Update the search criteria to return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pPr lvl="1" algn="l">
              <a:lnSpc>
                <a:spcPct val="120000"/>
              </a:lnSpc>
            </a:pPr>
            <a:r>
              <a:rPr lang="en-US" sz="1800" dirty="0" smtClean="0">
                <a:solidFill>
                  <a:schemeClr val="tx1"/>
                </a:solidFill>
                <a:latin typeface="Inconsolata"/>
                <a:cs typeface="Inconsolata"/>
              </a:rPr>
              <a:t>node's role is webserver AND node's environment is the same as the proxy server's </a:t>
            </a:r>
            <a:r>
              <a:rPr lang="en-US" sz="1800" dirty="0" smtClean="0">
                <a:solidFill>
                  <a:schemeClr val="tx1"/>
                </a:solidFill>
                <a:latin typeface="Inconsolata"/>
                <a:cs typeface="Inconsolata"/>
              </a:rPr>
              <a:t>environment</a:t>
            </a:r>
            <a:endParaRPr lang="en-US" sz="1800" dirty="0">
              <a:solidFill>
                <a:schemeClr val="tx1"/>
              </a:solidFill>
              <a:latin typeface="Inconsolata"/>
              <a:cs typeface="Inconsolata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Update the Patch Version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Upload the Cookbook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Run chef-client on the proxy node</a:t>
            </a:r>
            <a:endParaRPr lang="en-US" sz="2400" dirty="0"/>
          </a:p>
          <a:p>
            <a:pPr lvl="1" algn="l">
              <a:lnSpc>
                <a:spcPct val="12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white">
          <a:xfrm>
            <a:off x="3465623" y="5606638"/>
            <a:ext cx="5233733" cy="1053779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chef_search.html#</a:t>
            </a:r>
            <a:r>
              <a:rPr lang="en-US" dirty="0" err="1" smtClean="0"/>
              <a:t>and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chef_search.html#</a:t>
            </a:r>
            <a:r>
              <a:rPr lang="en-US" dirty="0" err="1" smtClean="0"/>
              <a:t>environments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environments.html#find-environment-from-recipe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58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#</a:t>
            </a:r>
          </a:p>
          <a:p>
            <a:r>
              <a:rPr lang="en-US" sz="1800" dirty="0"/>
              <a:t># Cookbook Name:: </a:t>
            </a:r>
            <a:r>
              <a:rPr lang="en-US" sz="1800" dirty="0" err="1"/>
              <a:t>myhaproxy</a:t>
            </a:r>
            <a:endParaRPr lang="en-US" sz="1800" dirty="0"/>
          </a:p>
          <a:p>
            <a:r>
              <a:rPr lang="en-US" sz="1800" dirty="0"/>
              <a:t># Recipe:: default</a:t>
            </a:r>
          </a:p>
          <a:p>
            <a:r>
              <a:rPr lang="en-US" sz="1800" dirty="0"/>
              <a:t>#</a:t>
            </a:r>
          </a:p>
          <a:p>
            <a:r>
              <a:rPr lang="en-US" sz="1800" dirty="0"/>
              <a:t># Copyright (c) 2015 The Authors, All Rights Reserved.</a:t>
            </a:r>
          </a:p>
          <a:p>
            <a:endParaRPr lang="en-US" sz="1800" dirty="0"/>
          </a:p>
          <a:p>
            <a:r>
              <a:rPr lang="en-US" sz="1800" dirty="0" err="1"/>
              <a:t>all_web_nodes</a:t>
            </a:r>
            <a:r>
              <a:rPr lang="en-US" sz="1800" dirty="0"/>
              <a:t> = search("node"</a:t>
            </a:r>
            <a:r>
              <a:rPr lang="en-US" sz="1800" dirty="0" smtClean="0"/>
              <a:t>,"</a:t>
            </a:r>
            <a:r>
              <a:rPr lang="en-US" sz="1800" dirty="0" err="1" smtClean="0"/>
              <a:t>role:web</a:t>
            </a:r>
            <a:r>
              <a:rPr lang="en-US" sz="1800" dirty="0" smtClean="0"/>
              <a:t> AND </a:t>
            </a:r>
            <a:r>
              <a:rPr lang="en-US" sz="1800" dirty="0" err="1" smtClean="0"/>
              <a:t>chef_environment</a:t>
            </a:r>
            <a:r>
              <a:rPr lang="en-US" sz="1800" dirty="0"/>
              <a:t>:</a:t>
            </a:r>
            <a:r>
              <a:rPr lang="en-US" sz="1800" dirty="0" smtClean="0"/>
              <a:t>#{</a:t>
            </a:r>
            <a:r>
              <a:rPr lang="en-US" sz="1800" dirty="0" err="1" smtClean="0"/>
              <a:t>node.chef_environment</a:t>
            </a:r>
            <a:r>
              <a:rPr lang="en-US" sz="1800" dirty="0" smtClean="0"/>
              <a:t>}")</a:t>
            </a:r>
          </a:p>
          <a:p>
            <a:endParaRPr lang="en-US" sz="1800" dirty="0"/>
          </a:p>
          <a:p>
            <a:r>
              <a:rPr lang="en-US" sz="1800" dirty="0"/>
              <a:t>members = [</a:t>
            </a:r>
            <a:r>
              <a:rPr lang="en-US" sz="1800" dirty="0" smtClean="0"/>
              <a:t>]</a:t>
            </a:r>
          </a:p>
          <a:p>
            <a:endParaRPr lang="en-US" sz="1800" dirty="0" smtClean="0"/>
          </a:p>
          <a:p>
            <a:r>
              <a:rPr lang="en-US" sz="1800" dirty="0" smtClean="0"/>
              <a:t>#...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62808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0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'0.3.1'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4259" y="4641333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7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</a:t>
            </a:r>
            <a:r>
              <a:rPr lang="en-US" dirty="0" err="1" smtClean="0"/>
              <a:t>mahaproxy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Installing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(0.3.1)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2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"name:node2"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proxy is still delivering requests to both nodes!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5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changes did we make to the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check to see if the cookbook has been successfully uploaded?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 and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check our search query to ensure that it returns the correct set of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FATAL</a:t>
            </a:r>
            <a:r>
              <a:rPr lang="en-US" dirty="0"/>
              <a:t>: Cannot find sub command for: 'environment --help'</a:t>
            </a:r>
          </a:p>
          <a:p>
            <a:r>
              <a:rPr lang="en-US" dirty="0"/>
              <a:t>Available environment subcommands: (for details, knife SUB-COMMAND --help)</a:t>
            </a:r>
          </a:p>
          <a:p>
            <a:endParaRPr lang="en-US" dirty="0"/>
          </a:p>
          <a:p>
            <a:r>
              <a:rPr lang="en-US" dirty="0"/>
              <a:t>** ENVIRONMENT COMMANDS **</a:t>
            </a:r>
          </a:p>
          <a:p>
            <a:r>
              <a:rPr lang="en-US" dirty="0"/>
              <a:t>knife environment compare [ENVIRONMENT..] (options)</a:t>
            </a:r>
          </a:p>
          <a:p>
            <a:r>
              <a:rPr lang="en-US" dirty="0"/>
              <a:t>knife environment create ENVIRONMENT (options)</a:t>
            </a:r>
          </a:p>
          <a:p>
            <a:r>
              <a:rPr lang="en-US" dirty="0"/>
              <a:t>knife environment delete ENVIRONMENT (options)</a:t>
            </a:r>
          </a:p>
          <a:p>
            <a:r>
              <a:rPr lang="en-US" dirty="0"/>
              <a:t>knife environment edit ENVIRONMENT (options)</a:t>
            </a:r>
          </a:p>
          <a:p>
            <a:r>
              <a:rPr lang="en-US" dirty="0"/>
              <a:t>knife environment from file FILE [FILE..] (options)</a:t>
            </a:r>
          </a:p>
          <a:p>
            <a:r>
              <a:rPr lang="en-US" dirty="0" smtClean="0"/>
              <a:t>knife </a:t>
            </a:r>
            <a:r>
              <a:rPr lang="en-US" dirty="0"/>
              <a:t>environment list (options)</a:t>
            </a:r>
          </a:p>
          <a:p>
            <a:r>
              <a:rPr lang="en-US" dirty="0"/>
              <a:t>knife environment show ENVIRONMENT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3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 and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the change to the version affect our latest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1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'0.3.1'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4259" y="4641333"/>
            <a:ext cx="10803205" cy="469900"/>
          </a:xfrm>
          <a:solidFill>
            <a:schemeClr val="accent1">
              <a:alpha val="2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9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/>
              <a:t>", </a:t>
            </a:r>
            <a:r>
              <a:rPr lang="en-US" dirty="0" smtClean="0"/>
              <a:t>"= 0.3.0"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64792" y="3628085"/>
            <a:ext cx="10803205" cy="469900"/>
          </a:xfrm>
          <a:solidFill>
            <a:schemeClr val="accent1">
              <a:alpha val="30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4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868971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Update the environment named production: </a:t>
            </a:r>
          </a:p>
          <a:p>
            <a:pPr marL="457200" indent="-457200">
              <a:buFont typeface="Wingdings" charset="2"/>
              <a:buChar char="q"/>
            </a:pPr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'</a:t>
            </a:r>
            <a:r>
              <a:rPr lang="en-US" dirty="0" err="1" smtClean="0">
                <a:latin typeface="Inconsolata"/>
                <a:cs typeface="Inconsolata"/>
              </a:rPr>
              <a:t>myhaproxy</a:t>
            </a:r>
            <a:r>
              <a:rPr lang="en-US" dirty="0" smtClean="0">
                <a:latin typeface="Inconsolata"/>
                <a:cs typeface="Inconsolata"/>
              </a:rPr>
              <a:t>' cookbook version equal to '0.3.1'</a:t>
            </a:r>
          </a:p>
        </p:txBody>
      </p:sp>
    </p:spTree>
    <p:extLst>
      <p:ext uri="{BB962C8B-B14F-4D97-AF65-F5344CB8AC3E}">
        <p14:creationId xmlns:p14="http://schemas.microsoft.com/office/powerpoint/2010/main" val="255462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/>
              <a:t>", </a:t>
            </a:r>
            <a:r>
              <a:rPr lang="en-US" dirty="0" smtClean="0"/>
              <a:t>"= 0.3.1"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10748" y="364159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production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production.rb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1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773273" y="1682931"/>
            <a:ext cx="10817770" cy="4572389"/>
          </a:xfrm>
        </p:spPr>
        <p:txBody>
          <a:bodyPr/>
          <a:lstStyle/>
          <a:p>
            <a:r>
              <a:rPr lang="en-US" dirty="0"/>
              <a:t>ec2-50-18-19-208.us-west-1.compute.amazonaws.com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</a:t>
            </a:r>
          </a:p>
          <a:p>
            <a:r>
              <a:rPr lang="en-US" dirty="0"/>
              <a:t>ec2-50-18-19-208.us-west-1.compute.amazonaws.com 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 from 6002e2 to 30daff</a:t>
            </a:r>
          </a:p>
          <a:p>
            <a:r>
              <a:rPr lang="en-US" dirty="0"/>
              <a:t>ec2-50-18-19-208.us-west-1.compute.amazonaws.com     ---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	2015-05-16 08:17:46.788804000 +0000</a:t>
            </a:r>
          </a:p>
          <a:p>
            <a:r>
              <a:rPr lang="en-US" dirty="0"/>
              <a:t>ec2-50-18-19-208.us-west-1.compute.amazonaws.com     +++ /</a:t>
            </a:r>
            <a:r>
              <a:rPr lang="en-US" dirty="0" err="1"/>
              <a:t>tmp</a:t>
            </a:r>
            <a:r>
              <a:rPr lang="en-US" dirty="0"/>
              <a:t>/chef-rendered-template20150516-21702-4j04ky	2015-05-16 08:45:52.540804000 +0000</a:t>
            </a:r>
          </a:p>
          <a:p>
            <a:r>
              <a:rPr lang="en-US" dirty="0"/>
              <a:t>ec2-50-18-19-208.us-west-1.compute.amazonaws.com     @@ -35,7 +35,6 @@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   backend servers-http</a:t>
            </a:r>
          </a:p>
          <a:p>
            <a:r>
              <a:rPr lang="en-US" dirty="0"/>
              <a:t>ec2-50-18-19-208.us-west-1.compute.amazonaws.com     -  server ec2-54-176-64-173.us-west-1.compute.amazonaws.com 54.176.64.173:80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   server ec2-204-236-155-223.us-west-1.compute.amazonaws.com 204.236.155.223:80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reload</a:t>
            </a:r>
          </a:p>
          <a:p>
            <a:r>
              <a:rPr lang="en-US" dirty="0"/>
              <a:t>ec2-50-18-19-208.us-west-1.compute.amazonaws.com     - reload service service[</a:t>
            </a:r>
            <a:r>
              <a:rPr lang="en-US" dirty="0" err="1"/>
              <a:t>haproxy</a:t>
            </a:r>
            <a:r>
              <a:rPr lang="en-US" dirty="0"/>
              <a:t>]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2/11 resources updated in 6.36575247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"name:node2" -x </a:t>
            </a:r>
            <a:r>
              <a:rPr lang="en-US" dirty="0" smtClean="0"/>
              <a:t>USER -P PWD "</a:t>
            </a:r>
            <a:r>
              <a:rPr lang="en-US" dirty="0" err="1"/>
              <a:t>sudo</a:t>
            </a:r>
            <a:r>
              <a:rPr lang="en-US" dirty="0"/>
              <a:t> chef-client"</a:t>
            </a:r>
          </a:p>
        </p:txBody>
      </p:sp>
    </p:spTree>
    <p:extLst>
      <p:ext uri="{BB962C8B-B14F-4D97-AF65-F5344CB8AC3E}">
        <p14:creationId xmlns:p14="http://schemas.microsoft.com/office/powerpoint/2010/main" val="24231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more thing...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Home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605395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apache cookbook's template to new page found at URL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Bump version of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only the web node in the union updated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327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3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Ready for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production environment cookbook restriction to latest apache version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all production nodes have updated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 smtClean="0"/>
              <a:t>", "= 0.3.0</a:t>
            </a:r>
            <a:r>
              <a:rPr lang="en-US" dirty="0"/>
              <a:t>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production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production.rb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2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FATAL: Cannot find sub command for: 'node'</a:t>
            </a:r>
          </a:p>
          <a:p>
            <a:r>
              <a:rPr lang="en-US" dirty="0"/>
              <a:t>Available node subcommands: (for details, knife SUB-COMMAND --help)</a:t>
            </a:r>
          </a:p>
          <a:p>
            <a:endParaRPr lang="en-US" dirty="0"/>
          </a:p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remove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set NODE ENTRIES (options)</a:t>
            </a:r>
          </a:p>
          <a:p>
            <a:r>
              <a:rPr lang="en-US" dirty="0"/>
              <a:t>knife node show NODE (options)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    -s, --server-</a:t>
            </a:r>
            <a:r>
              <a:rPr lang="en-US" dirty="0" err="1"/>
              <a:t>url</a:t>
            </a:r>
            <a:r>
              <a:rPr lang="en-US" dirty="0"/>
              <a:t> URL             Chef Server URL</a:t>
            </a:r>
          </a:p>
          <a:p>
            <a:r>
              <a:rPr lang="en-US" dirty="0"/>
              <a:t>        --chef-zero-host HOST        Host to start chef-zero on</a:t>
            </a:r>
          </a:p>
          <a:p>
            <a:r>
              <a:rPr lang="en-US" dirty="0"/>
              <a:t>        --chef-zero-port PORT        Port (or port range) to start chef-zero on.  Port ranges like 1000,1010 or 8889-9999 will try all given ports until one works.</a:t>
            </a:r>
          </a:p>
          <a:p>
            <a:r>
              <a:rPr lang="en-US" dirty="0"/>
              <a:t>    -k, --key KEY                    API Client Key</a:t>
            </a:r>
          </a:p>
          <a:p>
            <a:r>
              <a:rPr lang="en-US" dirty="0"/>
              <a:t>        --[no-]color                 Use colored output, defaults to false on Windows, true otherwise</a:t>
            </a:r>
          </a:p>
          <a:p>
            <a:r>
              <a:rPr lang="en-US" dirty="0"/>
              <a:t>    -c, --</a:t>
            </a:r>
            <a:r>
              <a:rPr lang="en-US" dirty="0" err="1"/>
              <a:t>config</a:t>
            </a:r>
            <a:r>
              <a:rPr lang="en-US" dirty="0"/>
              <a:t> CONFIG              The configuration file to use</a:t>
            </a:r>
          </a:p>
          <a:p>
            <a:r>
              <a:rPr lang="en-US" dirty="0"/>
              <a:t>        --defaults                   Accept default values for all questions</a:t>
            </a:r>
          </a:p>
          <a:p>
            <a:r>
              <a:rPr lang="en-US" dirty="0"/>
              <a:t>    -d, --disable-editing            Do not open EDITOR, just accept the data as is</a:t>
            </a:r>
          </a:p>
          <a:p>
            <a:r>
              <a:rPr lang="en-US" dirty="0"/>
              <a:t>    -e, --editor EDITOR              Set the editor to use for interactive commands</a:t>
            </a:r>
          </a:p>
          <a:p>
            <a:r>
              <a:rPr lang="en-US" dirty="0"/>
              <a:t>    -E, --environment ENVIRONMENT    Set the Chef environment (except for in searches, where this will be flagrantly ignored)</a:t>
            </a:r>
          </a:p>
          <a:p>
            <a:r>
              <a:rPr lang="en-US" dirty="0"/>
              <a:t>    -F, --format FORMAT              Which format to use for output</a:t>
            </a:r>
          </a:p>
          <a:p>
            <a:r>
              <a:rPr lang="en-US" dirty="0"/>
              <a:t>        --[no-]listen                Whether a local mode (-z) server binds to a port</a:t>
            </a:r>
          </a:p>
          <a:p>
            <a:r>
              <a:rPr lang="en-US" dirty="0"/>
              <a:t>    -z, --local-mode                 Point knife commands at local repository instead of server</a:t>
            </a:r>
          </a:p>
          <a:p>
            <a:r>
              <a:rPr lang="en-US" dirty="0"/>
              <a:t>    -u, --user USER                  API Client Username</a:t>
            </a:r>
          </a:p>
          <a:p>
            <a:r>
              <a:rPr lang="en-US" dirty="0"/>
              <a:t>        --print-after                Show the data after a destructive operation</a:t>
            </a:r>
          </a:p>
          <a:p>
            <a:r>
              <a:rPr lang="en-US" dirty="0"/>
              <a:t>    -V, --verbose                    More verbose output. Use twice for max verbosity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-y, --yes                        Say yes to all prompts for confirmation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11623</TotalTime>
  <Words>3775</Words>
  <Application>Microsoft Macintosh PowerPoint</Application>
  <PresentationFormat>Custom</PresentationFormat>
  <Paragraphs>333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ChefDk3.2Template</vt:lpstr>
      <vt:lpstr>Environments</vt:lpstr>
      <vt:lpstr>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Nodes to Production</vt:lpstr>
      <vt:lpstr>PowerPoint Presentation</vt:lpstr>
      <vt:lpstr>PowerPoint Presentation</vt:lpstr>
      <vt:lpstr>Production</vt:lpstr>
      <vt:lpstr>Union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Node in Union</vt:lpstr>
      <vt:lpstr>Expected Situation</vt:lpstr>
      <vt:lpstr>Actual Situation</vt:lpstr>
      <vt:lpstr>Balancing Nodes</vt:lpstr>
      <vt:lpstr>Balancing Nodes</vt:lpstr>
      <vt:lpstr>Search Criteria</vt:lpstr>
      <vt:lpstr>Search Criteria</vt:lpstr>
      <vt:lpstr>Update the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Updated Cookbook</vt:lpstr>
      <vt:lpstr>Updated Cookbook</vt:lpstr>
      <vt:lpstr>Updated Cookbook</vt:lpstr>
      <vt:lpstr>Source and Version</vt:lpstr>
      <vt:lpstr>Source and Version</vt:lpstr>
      <vt:lpstr>PowerPoint Presentation</vt:lpstr>
      <vt:lpstr>PowerPoint Presentation</vt:lpstr>
      <vt:lpstr>Update Production</vt:lpstr>
      <vt:lpstr>PowerPoint Presentation</vt:lpstr>
      <vt:lpstr>PowerPoint Presentation</vt:lpstr>
      <vt:lpstr>PowerPoint Presentation</vt:lpstr>
      <vt:lpstr>PowerPoint Presentation</vt:lpstr>
      <vt:lpstr>One more thing...</vt:lpstr>
      <vt:lpstr>New Home Page</vt:lpstr>
      <vt:lpstr>Ready for Production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1484</cp:revision>
  <cp:lastPrinted>2015-02-07T23:49:10Z</cp:lastPrinted>
  <dcterms:created xsi:type="dcterms:W3CDTF">2012-09-13T17:36:07Z</dcterms:created>
  <dcterms:modified xsi:type="dcterms:W3CDTF">2015-05-16T08:50:35Z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